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70" r:id="rId4"/>
    <p:sldId id="26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1619" autoAdjust="0"/>
  </p:normalViewPr>
  <p:slideViewPr>
    <p:cSldViewPr snapToGrid="0">
      <p:cViewPr varScale="1">
        <p:scale>
          <a:sx n="75" d="100"/>
          <a:sy n="75" d="100"/>
        </p:scale>
        <p:origin x="-2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8/21/18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8/21/18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807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8/21/18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8/21/18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costarica.org/food/" TargetMode="External"/><Relationship Id="rId3" Type="http://schemas.openxmlformats.org/officeDocument/2006/relationships/hyperlink" Target="http://www.travelcostarica.nu/sopa-negra-reci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Culture: Costa Rica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Costa Rica? </a:t>
            </a:r>
            <a:endParaRPr dirty="0"/>
          </a:p>
        </p:txBody>
      </p:sp>
      <p:pic>
        <p:nvPicPr>
          <p:cNvPr id="1026" name="Picture 2" descr="Image result for costa rica map in central ame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814512"/>
            <a:ext cx="53625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¡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conocer</a:t>
            </a:r>
            <a:r>
              <a:rPr lang="en-US" dirty="0" smtClean="0"/>
              <a:t> a Costa Rica!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 capital de Costa Rica </a:t>
            </a:r>
            <a:r>
              <a:rPr lang="en-US" sz="2000" dirty="0" err="1" smtClean="0"/>
              <a:t>es</a:t>
            </a:r>
            <a:r>
              <a:rPr lang="en-US" sz="2000" dirty="0" smtClean="0"/>
              <a:t> San José.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>
          <a:xfrm>
            <a:off x="4736528" y="4947404"/>
            <a:ext cx="2713880" cy="11737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Las </a:t>
            </a:r>
            <a:r>
              <a:rPr lang="en-US" sz="2000" dirty="0" err="1" smtClean="0"/>
              <a:t>comidas</a:t>
            </a:r>
            <a:r>
              <a:rPr lang="en-US" sz="2000" dirty="0" smtClean="0"/>
              <a:t> </a:t>
            </a:r>
            <a:r>
              <a:rPr lang="en-US" sz="2000" dirty="0" err="1" smtClean="0"/>
              <a:t>típicas</a:t>
            </a:r>
            <a:r>
              <a:rPr lang="en-US" sz="2000" dirty="0" smtClean="0"/>
              <a:t> son: </a:t>
            </a:r>
            <a:r>
              <a:rPr lang="en-US" sz="2000" dirty="0" err="1" smtClean="0"/>
              <a:t>gallo</a:t>
            </a:r>
            <a:r>
              <a:rPr lang="en-US" sz="2000" dirty="0" smtClean="0"/>
              <a:t> pinto, </a:t>
            </a:r>
            <a:r>
              <a:rPr lang="en-US" sz="2000" dirty="0" err="1" smtClean="0"/>
              <a:t>casado</a:t>
            </a:r>
            <a:r>
              <a:rPr lang="en-US" sz="2000" dirty="0" smtClean="0"/>
              <a:t>, </a:t>
            </a:r>
            <a:r>
              <a:rPr lang="en-US" sz="2000" dirty="0" err="1" smtClean="0"/>
              <a:t>sopa</a:t>
            </a:r>
            <a:r>
              <a:rPr lang="en-US" sz="2000" dirty="0" smtClean="0"/>
              <a:t> </a:t>
            </a:r>
            <a:r>
              <a:rPr lang="en-US" sz="2000" dirty="0" err="1" smtClean="0"/>
              <a:t>negra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2"/>
          </p:nvPr>
        </p:nvSpPr>
        <p:spPr>
          <a:xfrm>
            <a:off x="8281850" y="4947405"/>
            <a:ext cx="2670431" cy="117379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Actividades</a:t>
            </a:r>
            <a:r>
              <a:rPr lang="en-US" sz="2000" dirty="0" smtClean="0"/>
              <a:t> al </a:t>
            </a:r>
            <a:r>
              <a:rPr lang="en-US" sz="2000" dirty="0" err="1" smtClean="0"/>
              <a:t>aire</a:t>
            </a:r>
            <a:r>
              <a:rPr lang="en-US" sz="2000" dirty="0" smtClean="0"/>
              <a:t> </a:t>
            </a:r>
            <a:r>
              <a:rPr lang="en-US" sz="2000" dirty="0" err="1" smtClean="0"/>
              <a:t>libre</a:t>
            </a:r>
            <a:r>
              <a:rPr lang="en-US" sz="2000" dirty="0" smtClean="0"/>
              <a:t> (outdoor activities); </a:t>
            </a:r>
            <a:r>
              <a:rPr lang="en-US" sz="2000" dirty="0" err="1" smtClean="0"/>
              <a:t>Aguas</a:t>
            </a:r>
            <a:r>
              <a:rPr lang="en-US" sz="2000" dirty="0" smtClean="0"/>
              <a:t> </a:t>
            </a:r>
            <a:r>
              <a:rPr lang="en-US" sz="2000" dirty="0" err="1" smtClean="0"/>
              <a:t>termales</a:t>
            </a:r>
            <a:r>
              <a:rPr lang="en-US" sz="2000" dirty="0"/>
              <a:t> </a:t>
            </a:r>
            <a:r>
              <a:rPr lang="en-US" sz="2000" dirty="0" smtClean="0"/>
              <a:t>y zip line</a:t>
            </a:r>
          </a:p>
          <a:p>
            <a:endParaRPr lang="en-US" dirty="0"/>
          </a:p>
        </p:txBody>
      </p:sp>
      <p:pic>
        <p:nvPicPr>
          <p:cNvPr id="2050" name="Picture 2" descr="Image result for san jose costa rica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174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midas típicas de costa rica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r="18206"/>
          <a:stretch>
            <a:fillRect/>
          </a:stretch>
        </p:blipFill>
        <p:spPr bwMode="auto">
          <a:xfrm>
            <a:off x="4736528" y="1824286"/>
            <a:ext cx="2630923" cy="149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opa neg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28" y="3317966"/>
            <a:ext cx="2630924" cy="13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r="17380"/>
          <a:stretch>
            <a:fillRect/>
          </a:stretch>
        </p:blipFill>
        <p:spPr bwMode="auto">
          <a:xfrm>
            <a:off x="8139523" y="1824285"/>
            <a:ext cx="2876820" cy="15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23" y="3417978"/>
            <a:ext cx="2876819" cy="128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Expresiones</a:t>
            </a:r>
            <a:r>
              <a:rPr lang="en-US" dirty="0" smtClean="0"/>
              <a:t> de Costa 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Ticos</a:t>
            </a:r>
            <a:r>
              <a:rPr lang="en-US" dirty="0" smtClean="0"/>
              <a:t>- Ticos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palabra para </a:t>
            </a:r>
            <a:r>
              <a:rPr lang="en-US" dirty="0" err="1" smtClean="0"/>
              <a:t>decir</a:t>
            </a:r>
            <a:r>
              <a:rPr lang="en-US" dirty="0" smtClean="0"/>
              <a:t> </a:t>
            </a:r>
            <a:r>
              <a:rPr lang="en-US" dirty="0" err="1" smtClean="0"/>
              <a:t>costarricense</a:t>
            </a:r>
            <a:r>
              <a:rPr lang="en-US" dirty="0" smtClean="0"/>
              <a:t>. Se </a:t>
            </a:r>
            <a:r>
              <a:rPr lang="en-US" dirty="0" err="1" smtClean="0"/>
              <a:t>refiere</a:t>
            </a:r>
            <a:r>
              <a:rPr lang="en-US" dirty="0" smtClean="0"/>
              <a:t> a la </a:t>
            </a:r>
            <a:r>
              <a:rPr lang="en-US" dirty="0" err="1" smtClean="0"/>
              <a:t>costumbre</a:t>
            </a:r>
            <a:r>
              <a:rPr lang="en-US" dirty="0" smtClean="0"/>
              <a:t> de </a:t>
            </a:r>
            <a:r>
              <a:rPr lang="en-US" dirty="0" err="1" smtClean="0"/>
              <a:t>poner</a:t>
            </a:r>
            <a:r>
              <a:rPr lang="en-US" dirty="0" smtClean="0"/>
              <a:t> un –</a:t>
            </a:r>
            <a:r>
              <a:rPr lang="en-US" b="1" dirty="0" err="1" smtClean="0"/>
              <a:t>tico</a:t>
            </a:r>
            <a:r>
              <a:rPr lang="en-US" b="1" dirty="0" smtClean="0"/>
              <a:t> </a:t>
            </a:r>
            <a:r>
              <a:rPr lang="en-US" dirty="0" smtClean="0"/>
              <a:t>al final de </a:t>
            </a:r>
            <a:r>
              <a:rPr lang="en-US" dirty="0" err="1" smtClean="0"/>
              <a:t>sus</a:t>
            </a:r>
            <a:r>
              <a:rPr lang="en-US" dirty="0" smtClean="0"/>
              <a:t> palabras: </a:t>
            </a:r>
            <a:r>
              <a:rPr lang="en-US" b="1" dirty="0" err="1" smtClean="0"/>
              <a:t>gato</a:t>
            </a:r>
            <a:r>
              <a:rPr lang="en-US" b="1" dirty="0" smtClean="0"/>
              <a:t>: </a:t>
            </a:r>
            <a:r>
              <a:rPr lang="en-US" b="1" dirty="0" err="1" smtClean="0"/>
              <a:t>gatico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¡</a:t>
            </a:r>
            <a:r>
              <a:rPr lang="en-US" b="1" dirty="0" err="1" smtClean="0"/>
              <a:t>Pura</a:t>
            </a:r>
            <a:r>
              <a:rPr lang="en-US" b="1" dirty="0" smtClean="0"/>
              <a:t> Vida! </a:t>
            </a:r>
            <a:r>
              <a:rPr lang="en-US" dirty="0" smtClean="0"/>
              <a:t>(pure life) –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frase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 smtClean="0"/>
              <a:t> en Costa Rica que se </a:t>
            </a:r>
            <a:r>
              <a:rPr lang="en-US" dirty="0" err="1" smtClean="0"/>
              <a:t>usa</a:t>
            </a:r>
            <a:r>
              <a:rPr lang="en-US" dirty="0" smtClean="0"/>
              <a:t> para </a:t>
            </a:r>
            <a:r>
              <a:rPr lang="en-US" dirty="0" err="1" smtClean="0"/>
              <a:t>decir</a:t>
            </a:r>
            <a:r>
              <a:rPr lang="en-US" dirty="0" smtClean="0"/>
              <a:t> que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o para </a:t>
            </a:r>
            <a:r>
              <a:rPr lang="en-US" dirty="0" err="1" smtClean="0"/>
              <a:t>decir</a:t>
            </a:r>
            <a:r>
              <a:rPr lang="en-US" dirty="0"/>
              <a:t> </a:t>
            </a:r>
            <a:r>
              <a:rPr lang="en-US" dirty="0" err="1" smtClean="0"/>
              <a:t>hola</a:t>
            </a:r>
            <a:r>
              <a:rPr lang="en-US" dirty="0" smtClean="0"/>
              <a:t> o </a:t>
            </a:r>
            <a:r>
              <a:rPr lang="en-US" dirty="0" err="1" smtClean="0"/>
              <a:t>adiós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Image result for tic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386" y="1172483"/>
            <a:ext cx="2467483" cy="36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ura v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2821577"/>
            <a:ext cx="2995750" cy="29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*Additional food info!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detailed descriptions of food:</a:t>
            </a:r>
          </a:p>
          <a:p>
            <a:pPr marL="457200" indent="-457200">
              <a:buAutoNum type="arabicParenR"/>
            </a:pPr>
            <a:r>
              <a:rPr lang="en-US" dirty="0" smtClean="0"/>
              <a:t>Gallo pinto</a:t>
            </a:r>
          </a:p>
          <a:p>
            <a:pPr marL="457200" indent="-457200">
              <a:buAutoNum type="arabicParenR"/>
            </a:pPr>
            <a:r>
              <a:rPr lang="en-US" dirty="0" err="1" smtClean="0"/>
              <a:t>Casado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https://costarica.org/food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Black bean soup recipe</a:t>
            </a:r>
          </a:p>
          <a:p>
            <a:pPr marL="0" indent="0">
              <a:buNone/>
            </a:pPr>
            <a:r>
              <a:rPr lang="en-US" dirty="0" smtClean="0"/>
              <a:t>(la </a:t>
            </a:r>
            <a:r>
              <a:rPr lang="en-US" dirty="0" err="1" smtClean="0"/>
              <a:t>sopa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http://www.travelcostarica.nu/sopa-negra-</a:t>
            </a:r>
            <a:r>
              <a:rPr lang="en-US" dirty="0" smtClean="0">
                <a:hlinkClick r:id="rId3"/>
              </a:rPr>
              <a:t>recipe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76</TotalTime>
  <Words>164</Words>
  <Application>Microsoft Macintosh PowerPoint</Application>
  <PresentationFormat>Custom</PresentationFormat>
  <Paragraphs>18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Nature Illustration 16x9</vt:lpstr>
      <vt:lpstr>Culture: Costa Rica </vt:lpstr>
      <vt:lpstr>¿Dónde está Costa Rica? </vt:lpstr>
      <vt:lpstr>¡Vamos a conocer a Costa Rica!</vt:lpstr>
      <vt:lpstr>Expresiones de Costa Rica</vt:lpstr>
      <vt:lpstr>*Additional food info!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Carmen Torres</dc:creator>
  <cp:lastModifiedBy>Jamie Thomas</cp:lastModifiedBy>
  <cp:revision>9</cp:revision>
  <dcterms:created xsi:type="dcterms:W3CDTF">2018-08-20T20:08:54Z</dcterms:created>
  <dcterms:modified xsi:type="dcterms:W3CDTF">2018-08-21T11:16:22Z</dcterms:modified>
</cp:coreProperties>
</file>